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5/1/2017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>
                <a:latin typeface="Comic Sans MS" panose="030F0702030302020204" pitchFamily="66" charset="0"/>
              </a:rPr>
              <a:t>En</a:t>
            </a:r>
            <a:r>
              <a:rPr lang="en-US" dirty="0" smtClean="0">
                <a:latin typeface="Comic Sans MS" panose="030F0702030302020204" pitchFamily="66" charset="0"/>
              </a:rPr>
              <a:t> France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Aux </a:t>
            </a:r>
            <a:r>
              <a:rPr lang="en-US" dirty="0" err="1">
                <a:latin typeface="Comic Sans MS" panose="030F0702030302020204" pitchFamily="66" charset="0"/>
              </a:rPr>
              <a:t>É</a:t>
            </a:r>
            <a:r>
              <a:rPr lang="en-US" dirty="0" err="1" smtClean="0">
                <a:latin typeface="Comic Sans MS" panose="030F0702030302020204" pitchFamily="66" charset="0"/>
              </a:rPr>
              <a:t>tats</a:t>
            </a:r>
            <a:r>
              <a:rPr lang="en-US" dirty="0" smtClean="0">
                <a:latin typeface="Comic Sans MS" panose="030F0702030302020204" pitchFamily="66" charset="0"/>
              </a:rPr>
              <a:t>-Unis</a:t>
            </a:r>
          </a:p>
          <a:p>
            <a:r>
              <a:rPr lang="en-US" dirty="0" err="1" smtClean="0">
                <a:latin typeface="Comic Sans MS" panose="030F0702030302020204" pitchFamily="66" charset="0"/>
              </a:rPr>
              <a:t>En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Italie</a:t>
            </a:r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err="1" smtClean="0">
                <a:latin typeface="Comic Sans MS" panose="030F0702030302020204" pitchFamily="66" charset="0"/>
              </a:rPr>
              <a:t>En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Allemagne</a:t>
            </a:r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Au </a:t>
            </a:r>
            <a:r>
              <a:rPr lang="en-US" dirty="0" err="1" smtClean="0">
                <a:latin typeface="Comic Sans MS" panose="030F0702030302020204" pitchFamily="66" charset="0"/>
              </a:rPr>
              <a:t>Maroc</a:t>
            </a:r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Au </a:t>
            </a:r>
            <a:r>
              <a:rPr lang="en-US" dirty="0" err="1" smtClean="0">
                <a:latin typeface="Comic Sans MS" panose="030F0702030302020204" pitchFamily="66" charset="0"/>
              </a:rPr>
              <a:t>Japon</a:t>
            </a:r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err="1" smtClean="0">
                <a:latin typeface="Comic Sans MS" panose="030F0702030302020204" pitchFamily="66" charset="0"/>
              </a:rPr>
              <a:t>En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Angleterre</a:t>
            </a:r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err="1" smtClean="0">
                <a:latin typeface="Comic Sans MS" panose="030F0702030302020204" pitchFamily="66" charset="0"/>
              </a:rPr>
              <a:t>En</a:t>
            </a:r>
            <a:r>
              <a:rPr lang="en-US" dirty="0" smtClean="0">
                <a:latin typeface="Comic Sans MS" panose="030F0702030302020204" pitchFamily="66" charset="0"/>
              </a:rPr>
              <a:t> Chine</a:t>
            </a:r>
          </a:p>
          <a:p>
            <a:r>
              <a:rPr lang="en-US" dirty="0" err="1" smtClean="0">
                <a:latin typeface="Comic Sans MS" panose="030F0702030302020204" pitchFamily="66" charset="0"/>
              </a:rPr>
              <a:t>En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Russie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Aux Pays-Bas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Au </a:t>
            </a:r>
            <a:r>
              <a:rPr lang="en-US" dirty="0" err="1" smtClean="0">
                <a:latin typeface="Comic Sans MS" panose="030F0702030302020204" pitchFamily="66" charset="0"/>
              </a:rPr>
              <a:t>Brésil</a:t>
            </a:r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Au Canada</a:t>
            </a:r>
          </a:p>
          <a:p>
            <a:r>
              <a:rPr lang="en-US" dirty="0" err="1" smtClean="0">
                <a:latin typeface="Comic Sans MS" panose="030F0702030302020204" pitchFamily="66" charset="0"/>
              </a:rPr>
              <a:t>En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Australie</a:t>
            </a:r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Au </a:t>
            </a:r>
            <a:r>
              <a:rPr lang="en-US" dirty="0" err="1" smtClean="0">
                <a:latin typeface="Comic Sans MS" panose="030F0702030302020204" pitchFamily="66" charset="0"/>
              </a:rPr>
              <a:t>Mexique</a:t>
            </a:r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err="1" smtClean="0">
                <a:latin typeface="Comic Sans MS" panose="030F0702030302020204" pitchFamily="66" charset="0"/>
              </a:rPr>
              <a:t>En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Égypte</a:t>
            </a:r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err="1" smtClean="0">
                <a:latin typeface="Comic Sans MS" panose="030F0702030302020204" pitchFamily="66" charset="0"/>
              </a:rPr>
              <a:t>En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Espagne</a:t>
            </a:r>
            <a:endParaRPr lang="en-US" dirty="0" smtClean="0">
              <a:latin typeface="Comic Sans MS" panose="030F0702030302020204" pitchFamily="66" charset="0"/>
            </a:endParaRPr>
          </a:p>
          <a:p>
            <a:r>
              <a:rPr lang="en-US" dirty="0" err="1" smtClean="0">
                <a:latin typeface="Comic Sans MS" panose="030F0702030302020204" pitchFamily="66" charset="0"/>
              </a:rPr>
              <a:t>En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Tunisie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79532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</TotalTime>
  <Words>34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Comic Sans MS</vt:lpstr>
      <vt:lpstr>Retrospect</vt:lpstr>
      <vt:lpstr>PowerPoint Presentation</vt:lpstr>
    </vt:vector>
  </TitlesOfParts>
  <Company>WTPS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Patricia Cedrone</dc:creator>
  <cp:lastModifiedBy>Patricia Cedrone</cp:lastModifiedBy>
  <cp:revision>1</cp:revision>
  <dcterms:created xsi:type="dcterms:W3CDTF">2015-05-08T17:44:19Z</dcterms:created>
  <dcterms:modified xsi:type="dcterms:W3CDTF">2017-05-01T19:52:52Z</dcterms:modified>
</cp:coreProperties>
</file>